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42"/>
  </p:notesMasterIdLst>
  <p:handoutMasterIdLst>
    <p:handoutMasterId r:id="rId43"/>
  </p:handoutMasterIdLst>
  <p:sldIdLst>
    <p:sldId id="707" r:id="rId2"/>
    <p:sldId id="705" r:id="rId3"/>
    <p:sldId id="706" r:id="rId4"/>
    <p:sldId id="782" r:id="rId5"/>
    <p:sldId id="783" r:id="rId6"/>
    <p:sldId id="784" r:id="rId7"/>
    <p:sldId id="785" r:id="rId8"/>
    <p:sldId id="788" r:id="rId9"/>
    <p:sldId id="789" r:id="rId10"/>
    <p:sldId id="791" r:id="rId11"/>
    <p:sldId id="792" r:id="rId12"/>
    <p:sldId id="793" r:id="rId13"/>
    <p:sldId id="796" r:id="rId14"/>
    <p:sldId id="798" r:id="rId15"/>
    <p:sldId id="799" r:id="rId16"/>
    <p:sldId id="800" r:id="rId17"/>
    <p:sldId id="801" r:id="rId18"/>
    <p:sldId id="802" r:id="rId19"/>
    <p:sldId id="855" r:id="rId20"/>
    <p:sldId id="803" r:id="rId21"/>
    <p:sldId id="804" r:id="rId22"/>
    <p:sldId id="808" r:id="rId23"/>
    <p:sldId id="828" r:id="rId24"/>
    <p:sldId id="829" r:id="rId25"/>
    <p:sldId id="830" r:id="rId26"/>
    <p:sldId id="832" r:id="rId27"/>
    <p:sldId id="834" r:id="rId28"/>
    <p:sldId id="836" r:id="rId29"/>
    <p:sldId id="838" r:id="rId30"/>
    <p:sldId id="839" r:id="rId31"/>
    <p:sldId id="841" r:id="rId32"/>
    <p:sldId id="842" r:id="rId33"/>
    <p:sldId id="844" r:id="rId34"/>
    <p:sldId id="856" r:id="rId35"/>
    <p:sldId id="846" r:id="rId36"/>
    <p:sldId id="848" r:id="rId37"/>
    <p:sldId id="849" r:id="rId38"/>
    <p:sldId id="851" r:id="rId39"/>
    <p:sldId id="853" r:id="rId40"/>
    <p:sldId id="854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198">
          <p15:clr>
            <a:srgbClr val="A4A3A4"/>
          </p15:clr>
        </p15:guide>
        <p15:guide id="6" pos="142">
          <p15:clr>
            <a:srgbClr val="A4A3A4"/>
          </p15:clr>
        </p15:guide>
        <p15:guide id="7" pos="687">
          <p15:clr>
            <a:srgbClr val="A4A3A4"/>
          </p15:clr>
        </p15:guide>
        <p15:guide id="8" pos="4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AD4"/>
    <a:srgbClr val="525EC3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233" autoAdjust="0"/>
  </p:normalViewPr>
  <p:slideViewPr>
    <p:cSldViewPr snapToGrid="0">
      <p:cViewPr varScale="1">
        <p:scale>
          <a:sx n="120" d="100"/>
          <a:sy n="120" d="100"/>
        </p:scale>
        <p:origin x="1614" y="90"/>
      </p:cViewPr>
      <p:guideLst>
        <p:guide orient="horz" pos="2222"/>
        <p:guide pos="2882"/>
        <p:guide pos="2880"/>
        <p:guide orient="horz" pos="188"/>
        <p:guide pos="198"/>
        <p:guide pos="142"/>
        <p:guide pos="687"/>
        <p:guide pos="4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35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2995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latin typeface="맑은 고딕" pitchFamily="50" charset="-127"/>
                <a:ea typeface="맑은 고딕" pitchFamily="50" charset="-127"/>
              </a:defRPr>
            </a:lvl4pPr>
            <a:lvl5pPr marL="1254125" indent="-265113">
              <a:buClr>
                <a:srgbClr val="525EC3"/>
              </a:buClr>
              <a:buFont typeface="Arial" pitchFamily="34" charset="0"/>
              <a:buChar char="–"/>
              <a:defRPr sz="15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smtClean="0"/>
              <a:t>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마스터 텍스트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2555192"/>
            <a:ext cx="9144000" cy="1747617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1973580" y="3060192"/>
            <a:ext cx="5196840" cy="73761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</a:t>
            </a:r>
            <a:r>
              <a:rPr lang="de-DE" altLang="ko-KR" sz="1000" dirty="0" smtClean="0">
                <a:ea typeface="굴림" charset="-127"/>
              </a:rPr>
              <a:t>42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8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09 </a:t>
            </a:r>
            <a:r>
              <a:rPr lang="ko-KR" altLang="en-US" dirty="0"/>
              <a:t>파일 처리</a:t>
            </a:r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 </a:t>
            </a:r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작성 및 수정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(3)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MainActivity.kt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코딩함</a:t>
            </a:r>
            <a:endParaRPr lang="en-US" altLang="ko-KR" dirty="0"/>
          </a:p>
          <a:p>
            <a:pPr lvl="3"/>
            <a:r>
              <a:rPr lang="ko-KR" altLang="en-US" dirty="0" smtClean="0"/>
              <a:t>다음과 같은 변수를 전역변수로 선언함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위젯에</a:t>
            </a:r>
            <a:r>
              <a:rPr lang="ko-KR" altLang="en-US" dirty="0" smtClean="0"/>
              <a:t> 대응할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변수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선언</a:t>
            </a:r>
            <a:r>
              <a:rPr lang="en-US" altLang="ko-KR" dirty="0" smtClean="0"/>
              <a:t> 	</a:t>
            </a:r>
          </a:p>
          <a:p>
            <a:pPr lvl="4"/>
            <a:r>
              <a:rPr lang="ko-KR" altLang="en-US" dirty="0" smtClean="0"/>
              <a:t>파일 이름을 지정할 문자열 변수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선언</a:t>
            </a:r>
            <a:r>
              <a:rPr lang="en-US" altLang="ko-KR" dirty="0" smtClean="0"/>
              <a:t> </a:t>
            </a:r>
          </a:p>
          <a:p>
            <a:pPr lvl="5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 이름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‘연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.txt’ </a:t>
            </a:r>
          </a:p>
          <a:p>
            <a:pPr lvl="4"/>
            <a:r>
              <a:rPr lang="ko-KR" altLang="en-US" dirty="0" err="1" smtClean="0"/>
              <a:t>위젯</a:t>
            </a:r>
            <a:r>
              <a:rPr lang="ko-KR" altLang="en-US" dirty="0" smtClean="0"/>
              <a:t> 변수에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대입</a:t>
            </a:r>
            <a:endParaRPr lang="en-US" altLang="ko-KR" dirty="0" smtClean="0"/>
          </a:p>
          <a:p>
            <a:pPr lvl="1"/>
            <a:endParaRPr lang="en-US" altLang="ko-KR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</p:spTree>
    <p:extLst>
      <p:ext uri="{BB962C8B-B14F-4D97-AF65-F5344CB8AC3E}">
        <p14:creationId xmlns:p14="http://schemas.microsoft.com/office/powerpoint/2010/main" val="71047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87933" y="1131984"/>
            <a:ext cx="6130647" cy="4452894"/>
            <a:chOff x="1087933" y="1131984"/>
            <a:chExt cx="6130647" cy="44528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13" y="1131984"/>
              <a:ext cx="6127967" cy="2395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33" y="3479595"/>
              <a:ext cx="6129614" cy="2105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59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906295" cy="4313238"/>
          </a:xfrm>
        </p:spPr>
        <p:txBody>
          <a:bodyPr/>
          <a:lstStyle/>
          <a:p>
            <a:pPr lvl="2"/>
            <a:r>
              <a:rPr lang="en-US" altLang="ko-KR" dirty="0"/>
              <a:t>(4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 smtClean="0"/>
              <a:t>내부에 </a:t>
            </a:r>
            <a:r>
              <a:rPr lang="ko-KR" altLang="en-US" dirty="0"/>
              <a:t>계속 </a:t>
            </a:r>
            <a:r>
              <a:rPr lang="ko-KR" altLang="en-US" dirty="0" err="1" smtClean="0"/>
              <a:t>코딩함</a:t>
            </a:r>
            <a:r>
              <a:rPr lang="en-US" altLang="ko-KR" dirty="0" smtClean="0"/>
              <a:t>(</a:t>
            </a:r>
            <a:r>
              <a:rPr lang="ko-KR" altLang="en-US" dirty="0" err="1"/>
              <a:t>데이트피커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) </a:t>
            </a:r>
          </a:p>
          <a:p>
            <a:pPr lvl="3"/>
            <a:r>
              <a:rPr lang="en-US" altLang="ko-KR" dirty="0" smtClean="0"/>
              <a:t>Calendar </a:t>
            </a:r>
            <a:r>
              <a:rPr lang="ko-KR" altLang="en-US" dirty="0" smtClean="0"/>
              <a:t>클래스 이용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/>
              <a:t>현재 날짜의 연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일을 구한 후 </a:t>
            </a:r>
            <a:r>
              <a:rPr lang="ko-KR" altLang="en-US" dirty="0" err="1" smtClean="0"/>
              <a:t>데이트피커</a:t>
            </a:r>
            <a:r>
              <a:rPr lang="ko-KR" altLang="en-US" dirty="0" smtClean="0"/>
              <a:t> 초기화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데이트피커의</a:t>
            </a:r>
            <a:r>
              <a:rPr lang="ko-KR" altLang="en-US" dirty="0" smtClean="0"/>
              <a:t> </a:t>
            </a:r>
            <a:r>
              <a:rPr lang="ko-KR" altLang="en-US" dirty="0"/>
              <a:t>날짜가 변경되면 변경된 날짜에 해당하는 일기 파일</a:t>
            </a:r>
            <a:r>
              <a:rPr lang="en-US" altLang="ko-KR" dirty="0"/>
              <a:t>(</a:t>
            </a:r>
            <a:r>
              <a:rPr lang="ko-KR" altLang="en-US" dirty="0"/>
              <a:t>연</a:t>
            </a:r>
            <a:r>
              <a:rPr lang="en-US" altLang="ko-KR" dirty="0"/>
              <a:t>_</a:t>
            </a:r>
            <a:r>
              <a:rPr lang="ko-KR" altLang="en-US" dirty="0"/>
              <a:t>월</a:t>
            </a:r>
            <a:r>
              <a:rPr lang="en-US" altLang="ko-KR" dirty="0"/>
              <a:t>_</a:t>
            </a:r>
            <a:r>
              <a:rPr lang="ko-KR" altLang="en-US" dirty="0"/>
              <a:t>일</a:t>
            </a:r>
            <a:r>
              <a:rPr lang="en-US" altLang="ko-KR" dirty="0"/>
              <a:t>.txt)</a:t>
            </a:r>
            <a:r>
              <a:rPr lang="ko-KR" altLang="en-US" dirty="0"/>
              <a:t>의 내용을 </a:t>
            </a:r>
            <a:r>
              <a:rPr lang="ko-KR" altLang="en-US" dirty="0" err="1"/>
              <a:t>에디트텍스트에</a:t>
            </a:r>
            <a:r>
              <a:rPr lang="ko-KR" altLang="en-US" dirty="0"/>
              <a:t> </a:t>
            </a:r>
            <a:r>
              <a:rPr lang="ko-KR" altLang="en-US" dirty="0" smtClean="0"/>
              <a:t>보여줌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311131"/>
            <a:ext cx="5196976" cy="4375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4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124009" cy="4313238"/>
          </a:xfrm>
        </p:spPr>
        <p:txBody>
          <a:bodyPr/>
          <a:lstStyle/>
          <a:p>
            <a:pPr lvl="2"/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ko-KR" altLang="en-US" dirty="0" smtClean="0"/>
              <a:t>현재 </a:t>
            </a:r>
            <a:r>
              <a:rPr lang="ko-KR" altLang="en-US" dirty="0"/>
              <a:t>날짜의 파일</a:t>
            </a:r>
            <a:r>
              <a:rPr lang="en-US" altLang="ko-KR" dirty="0"/>
              <a:t>(</a:t>
            </a:r>
            <a:r>
              <a:rPr lang="ko-KR" altLang="en-US" dirty="0"/>
              <a:t>연</a:t>
            </a:r>
            <a:r>
              <a:rPr lang="en-US" altLang="ko-KR" dirty="0"/>
              <a:t>_</a:t>
            </a:r>
            <a:r>
              <a:rPr lang="ko-KR" altLang="en-US" dirty="0"/>
              <a:t>월</a:t>
            </a:r>
            <a:r>
              <a:rPr lang="en-US" altLang="ko-KR" dirty="0"/>
              <a:t>_</a:t>
            </a:r>
            <a:r>
              <a:rPr lang="ko-KR" altLang="en-US" dirty="0"/>
              <a:t>일</a:t>
            </a:r>
            <a:r>
              <a:rPr lang="en-US" altLang="ko-KR" dirty="0"/>
              <a:t>.txt)</a:t>
            </a:r>
            <a:r>
              <a:rPr lang="ko-KR" altLang="en-US" dirty="0"/>
              <a:t>을 읽어 일기의 내용을 반환하는 </a:t>
            </a:r>
            <a:r>
              <a:rPr lang="en-US" altLang="ko-KR" dirty="0" err="1"/>
              <a:t>readDiary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완성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767375"/>
            <a:ext cx="6164323" cy="403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597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(6</a:t>
            </a:r>
            <a:r>
              <a:rPr lang="en-US" altLang="ko-KR" dirty="0" smtClean="0"/>
              <a:t>)</a:t>
            </a:r>
            <a:r>
              <a:rPr lang="ko-KR" altLang="en-US" dirty="0" smtClean="0"/>
              <a:t> 맨 </a:t>
            </a:r>
            <a:r>
              <a:rPr lang="ko-KR" altLang="en-US" dirty="0"/>
              <a:t>아래 버튼을 클릭했을 때 동작하는 내용을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안에 </a:t>
            </a:r>
            <a:r>
              <a:rPr lang="ko-KR" altLang="en-US" dirty="0" smtClean="0"/>
              <a:t>코딩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err="1" smtClean="0"/>
              <a:t>readDiary</a:t>
            </a:r>
            <a:r>
              <a:rPr lang="en-US" altLang="ko-KR" dirty="0" smtClean="0"/>
              <a:t>( )</a:t>
            </a:r>
            <a:r>
              <a:rPr lang="ko-KR" altLang="en-US" dirty="0"/>
              <a:t>에 의해 </a:t>
            </a:r>
            <a:r>
              <a:rPr lang="en-US" altLang="ko-KR" dirty="0"/>
              <a:t>&lt;</a:t>
            </a:r>
            <a:r>
              <a:rPr lang="ko-KR" altLang="en-US" dirty="0"/>
              <a:t>수정하기</a:t>
            </a:r>
            <a:r>
              <a:rPr lang="en-US" altLang="ko-KR" dirty="0"/>
              <a:t>&gt; </a:t>
            </a:r>
            <a:r>
              <a:rPr lang="ko-KR" altLang="en-US" dirty="0"/>
              <a:t>또는 </a:t>
            </a:r>
            <a:r>
              <a:rPr lang="en-US" altLang="ko-KR" dirty="0"/>
              <a:t>&lt;</a:t>
            </a:r>
            <a:r>
              <a:rPr lang="ko-KR" altLang="en-US" dirty="0"/>
              <a:t>새로 저장</a:t>
            </a:r>
            <a:r>
              <a:rPr lang="en-US" altLang="ko-KR" dirty="0"/>
              <a:t>&gt;</a:t>
            </a:r>
            <a:r>
              <a:rPr lang="ko-KR" altLang="en-US" dirty="0"/>
              <a:t>으로 </a:t>
            </a:r>
            <a:r>
              <a:rPr lang="ko-KR" altLang="en-US" dirty="0" smtClean="0"/>
              <a:t>나타남</a:t>
            </a:r>
            <a:endParaRPr lang="en-US" altLang="ko-KR" dirty="0"/>
          </a:p>
          <a:p>
            <a:pPr lvl="3"/>
            <a:r>
              <a:rPr lang="ko-KR" altLang="en-US" dirty="0" err="1" smtClean="0"/>
              <a:t>에디트텍스트의</a:t>
            </a:r>
            <a:r>
              <a:rPr lang="ko-KR" altLang="en-US" dirty="0" smtClean="0"/>
              <a:t> 내용을 </a:t>
            </a:r>
            <a:r>
              <a:rPr lang="ko-KR" altLang="en-US" dirty="0"/>
              <a:t>새로 입력하거나 기존의 내용을 수정한 후에 클릭하면 </a:t>
            </a:r>
            <a:r>
              <a:rPr lang="ko-KR" altLang="en-US" dirty="0" smtClean="0"/>
              <a:t>내용이 </a:t>
            </a:r>
            <a:r>
              <a:rPr lang="ko-KR" altLang="en-US" dirty="0"/>
              <a:t>현재 날짜의 파일</a:t>
            </a:r>
            <a:r>
              <a:rPr lang="en-US" altLang="ko-KR" dirty="0"/>
              <a:t>(</a:t>
            </a:r>
            <a:r>
              <a:rPr lang="ko-KR" altLang="en-US" dirty="0"/>
              <a:t>연</a:t>
            </a:r>
            <a:r>
              <a:rPr lang="en-US" altLang="ko-KR" dirty="0"/>
              <a:t>_</a:t>
            </a:r>
            <a:r>
              <a:rPr lang="ko-KR" altLang="en-US" dirty="0"/>
              <a:t>월</a:t>
            </a:r>
            <a:r>
              <a:rPr lang="en-US" altLang="ko-KR" dirty="0"/>
              <a:t>_</a:t>
            </a:r>
            <a:r>
              <a:rPr lang="ko-KR" altLang="en-US" dirty="0"/>
              <a:t>일</a:t>
            </a:r>
            <a:r>
              <a:rPr lang="en-US" altLang="ko-KR" dirty="0"/>
              <a:t>.txt)</a:t>
            </a:r>
            <a:r>
              <a:rPr lang="ko-KR" altLang="en-US" dirty="0"/>
              <a:t>로 </a:t>
            </a:r>
            <a:r>
              <a:rPr lang="ko-KR" altLang="en-US" dirty="0" smtClean="0"/>
              <a:t>저장됨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304193"/>
            <a:ext cx="6581638" cy="244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679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(7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완성된 코드를 </a:t>
            </a:r>
            <a:r>
              <a:rPr lang="ko-KR" altLang="en-US" dirty="0" smtClean="0"/>
              <a:t>실행해 봄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1) </a:t>
            </a:r>
            <a:r>
              <a:rPr lang="ko-KR" altLang="en-US" dirty="0" smtClean="0"/>
              <a:t>선택한 </a:t>
            </a:r>
            <a:r>
              <a:rPr lang="ko-KR" altLang="en-US" dirty="0"/>
              <a:t>날짜에 쓴 일기가 </a:t>
            </a:r>
            <a:r>
              <a:rPr lang="ko-KR" altLang="en-US" dirty="0" smtClean="0"/>
              <a:t>있는 경우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일기 </a:t>
            </a:r>
            <a:r>
              <a:rPr lang="ko-KR" altLang="en-US" dirty="0"/>
              <a:t>내용이 보이고 버튼이 </a:t>
            </a:r>
            <a:r>
              <a:rPr lang="en-US" altLang="ko-KR" dirty="0"/>
              <a:t>&lt;</a:t>
            </a:r>
            <a:r>
              <a:rPr lang="ko-KR" altLang="en-US" dirty="0" smtClean="0"/>
              <a:t>수정하기</a:t>
            </a:r>
            <a:r>
              <a:rPr lang="en-US" altLang="ko-KR" dirty="0"/>
              <a:t>&gt;</a:t>
            </a:r>
            <a:r>
              <a:rPr lang="ko-KR" altLang="en-US" dirty="0"/>
              <a:t>로 </a:t>
            </a:r>
            <a:r>
              <a:rPr lang="ko-KR" altLang="en-US" dirty="0" smtClean="0"/>
              <a:t>바뀜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2) </a:t>
            </a:r>
            <a:r>
              <a:rPr lang="ko-KR" altLang="en-US" dirty="0" smtClean="0"/>
              <a:t>선택한 </a:t>
            </a:r>
            <a:r>
              <a:rPr lang="ko-KR" altLang="en-US" dirty="0"/>
              <a:t>날짜의 일기가 </a:t>
            </a:r>
            <a:r>
              <a:rPr lang="ko-KR" altLang="en-US" dirty="0" smtClean="0"/>
              <a:t>없는 경우 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에디트텍스트에</a:t>
            </a:r>
            <a:r>
              <a:rPr lang="ko-KR" altLang="en-US" dirty="0" smtClean="0"/>
              <a:t> </a:t>
            </a:r>
            <a:r>
              <a:rPr lang="ko-KR" altLang="en-US" dirty="0"/>
              <a:t>‘일기 없음’ 힌트가 보이고 버튼이 </a:t>
            </a:r>
            <a:r>
              <a:rPr lang="en-US" altLang="ko-KR" dirty="0"/>
              <a:t>&lt;</a:t>
            </a:r>
            <a:r>
              <a:rPr lang="ko-KR" altLang="en-US" dirty="0"/>
              <a:t>새로 저장</a:t>
            </a:r>
            <a:r>
              <a:rPr lang="en-US" altLang="ko-KR" dirty="0"/>
              <a:t>&gt;</a:t>
            </a:r>
            <a:r>
              <a:rPr lang="ko-KR" altLang="en-US" dirty="0"/>
              <a:t>으로 </a:t>
            </a:r>
            <a:r>
              <a:rPr lang="ko-KR" altLang="en-US" dirty="0" smtClean="0"/>
              <a:t>바뀜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</p:spTree>
    <p:extLst>
      <p:ext uri="{BB962C8B-B14F-4D97-AF65-F5344CB8AC3E}">
        <p14:creationId xmlns:p14="http://schemas.microsoft.com/office/powerpoint/2010/main" val="312873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응용 프로그램 개발 완료</a:t>
            </a:r>
            <a:endParaRPr lang="en-US" altLang="ko-KR" dirty="0"/>
          </a:p>
          <a:p>
            <a:pPr lvl="2"/>
            <a:r>
              <a:rPr lang="en-US" altLang="ko-KR" dirty="0"/>
              <a:t>(8) AVD</a:t>
            </a:r>
            <a:r>
              <a:rPr lang="ko-KR" altLang="en-US" dirty="0"/>
              <a:t>의 초기화면으로 </a:t>
            </a:r>
            <a:r>
              <a:rPr lang="ko-KR" altLang="en-US" dirty="0" smtClean="0"/>
              <a:t>돌아감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9)</a:t>
            </a:r>
            <a:r>
              <a:rPr lang="ko-KR" altLang="en-US" dirty="0"/>
              <a:t> </a:t>
            </a:r>
            <a:r>
              <a:rPr lang="en-US" altLang="ko-KR" dirty="0"/>
              <a:t>Android Studio</a:t>
            </a:r>
            <a:r>
              <a:rPr lang="ko-KR" altLang="en-US" dirty="0"/>
              <a:t>에서 제공하는 툴을 </a:t>
            </a:r>
            <a:r>
              <a:rPr lang="ko-KR" altLang="en-US" dirty="0" smtClean="0"/>
              <a:t>사용하여 일기가 </a:t>
            </a:r>
            <a:r>
              <a:rPr lang="ko-KR" altLang="en-US" dirty="0"/>
              <a:t>쓰인 파일을 직접 </a:t>
            </a:r>
            <a:r>
              <a:rPr lang="ko-KR" altLang="en-US" dirty="0" smtClean="0"/>
              <a:t>확인해보기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화면 오른쪽 아래의 </a:t>
            </a:r>
            <a:r>
              <a:rPr lang="en-US" altLang="ko-KR" dirty="0"/>
              <a:t>[Device File Explorer] </a:t>
            </a:r>
            <a:r>
              <a:rPr lang="ko-KR" altLang="en-US" dirty="0"/>
              <a:t>탭을 클릭하거나</a:t>
            </a:r>
            <a:r>
              <a:rPr lang="en-US" altLang="ko-KR" dirty="0"/>
              <a:t>, </a:t>
            </a:r>
            <a:r>
              <a:rPr lang="en-US" altLang="ko-KR" dirty="0" smtClean="0"/>
              <a:t>[</a:t>
            </a:r>
            <a:r>
              <a:rPr lang="en-US" altLang="ko-KR" dirty="0"/>
              <a:t>View]-[Tool Windows]-[Device File Explorer]</a:t>
            </a:r>
            <a:r>
              <a:rPr lang="ko-KR" altLang="en-US" dirty="0"/>
              <a:t>를 선택함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0613" y="2899953"/>
            <a:ext cx="5554027" cy="3846021"/>
            <a:chOff x="1090613" y="2862714"/>
            <a:chExt cx="5689393" cy="39790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285D9D-8E02-47D7-9F2F-899BF6B1C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11"/>
            <a:stretch/>
          </p:blipFill>
          <p:spPr>
            <a:xfrm>
              <a:off x="1090613" y="2862714"/>
              <a:ext cx="5689393" cy="392997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8285D9D-8E02-47D7-9F2F-899BF6B1C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286" r="65673" b="-205"/>
            <a:stretch/>
          </p:blipFill>
          <p:spPr>
            <a:xfrm>
              <a:off x="1118424" y="6691349"/>
              <a:ext cx="1775485" cy="150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055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(10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Device File Explorer] </a:t>
            </a:r>
            <a:r>
              <a:rPr lang="ko-KR" altLang="en-US" dirty="0"/>
              <a:t>창의 위쪽에는 </a:t>
            </a:r>
            <a:r>
              <a:rPr lang="en-US" altLang="ko-KR" dirty="0"/>
              <a:t>AVD</a:t>
            </a:r>
            <a:r>
              <a:rPr lang="ko-KR" altLang="en-US" dirty="0"/>
              <a:t>가 보이고 아래쪽에는 </a:t>
            </a:r>
            <a:r>
              <a:rPr lang="en-US" altLang="ko-KR" dirty="0"/>
              <a:t>AVD </a:t>
            </a:r>
            <a:r>
              <a:rPr lang="ko-KR" altLang="en-US" dirty="0"/>
              <a:t>내부의 </a:t>
            </a:r>
            <a:r>
              <a:rPr lang="ko-KR" altLang="en-US" dirty="0" smtClean="0"/>
              <a:t>폴더와 </a:t>
            </a:r>
            <a:r>
              <a:rPr lang="ko-KR" altLang="en-US" dirty="0"/>
              <a:t>파일 목록이 </a:t>
            </a:r>
            <a:r>
              <a:rPr lang="ko-KR" altLang="en-US" dirty="0" smtClean="0"/>
              <a:t>보임</a:t>
            </a:r>
            <a:endParaRPr lang="en-US" altLang="ko-KR" dirty="0"/>
          </a:p>
          <a:p>
            <a:pPr lvl="3"/>
            <a:r>
              <a:rPr lang="en-US" altLang="ko-KR" dirty="0" smtClean="0"/>
              <a:t>[</a:t>
            </a:r>
            <a:r>
              <a:rPr lang="en-US" altLang="ko-KR" dirty="0"/>
              <a:t>data]-[data]-[com.cookandroid.project8_1]-[files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</a:t>
            </a:r>
            <a:r>
              <a:rPr lang="ko-KR" altLang="en-US" dirty="0"/>
              <a:t>확장하면 생성한 일기 파일 목록이 </a:t>
            </a:r>
            <a:r>
              <a:rPr lang="ko-KR" altLang="en-US" dirty="0" smtClean="0"/>
              <a:t>보임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E4B7F9-545B-4B64-9B0E-BCEADFCAE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302963"/>
            <a:ext cx="5196976" cy="42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(11)</a:t>
            </a:r>
            <a:r>
              <a:rPr lang="ko-KR" altLang="en-US" dirty="0"/>
              <a:t> 파일을 </a:t>
            </a:r>
            <a:r>
              <a:rPr lang="en-US" altLang="ko-KR" dirty="0"/>
              <a:t>PC</a:t>
            </a:r>
            <a:r>
              <a:rPr lang="ko-KR" altLang="en-US" dirty="0"/>
              <a:t>로 가져올 수도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3"/>
            <a:r>
              <a:rPr lang="en-US" altLang="ko-KR" dirty="0" smtClean="0"/>
              <a:t>PC</a:t>
            </a:r>
            <a:r>
              <a:rPr lang="ko-KR" altLang="en-US" dirty="0"/>
              <a:t>로 가져올 파일을 선택한 후 마우스 오른쪽 버튼을 클릭하여 </a:t>
            </a:r>
            <a:r>
              <a:rPr lang="en-US" altLang="ko-KR" dirty="0"/>
              <a:t>[Save As]</a:t>
            </a:r>
            <a:r>
              <a:rPr lang="ko-KR" altLang="en-US" dirty="0"/>
              <a:t>를 선택하고 </a:t>
            </a:r>
            <a:r>
              <a:rPr lang="en-US" altLang="ko-KR" dirty="0"/>
              <a:t>PC</a:t>
            </a:r>
            <a:r>
              <a:rPr lang="ko-KR" altLang="en-US" dirty="0"/>
              <a:t>의 폴더를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(12)</a:t>
            </a:r>
            <a:r>
              <a:rPr lang="ko-KR" altLang="en-US" dirty="0"/>
              <a:t> </a:t>
            </a:r>
            <a:r>
              <a:rPr lang="ko-KR" altLang="en-US" dirty="0" smtClean="0"/>
              <a:t>가져온 </a:t>
            </a:r>
            <a:r>
              <a:rPr lang="ko-KR" altLang="en-US" dirty="0"/>
              <a:t>일기는 *</a:t>
            </a:r>
            <a:r>
              <a:rPr lang="en-US" altLang="ko-KR" dirty="0"/>
              <a:t>.txt </a:t>
            </a:r>
            <a:r>
              <a:rPr lang="ko-KR" altLang="en-US" dirty="0" smtClean="0"/>
              <a:t>파일로 </a:t>
            </a:r>
            <a:r>
              <a:rPr lang="ko-KR" altLang="en-US" dirty="0"/>
              <a:t>메모장에서 읽을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2"/>
            <a:r>
              <a:rPr lang="en-US" altLang="ko-KR" dirty="0"/>
              <a:t>(13)</a:t>
            </a:r>
            <a:r>
              <a:rPr lang="ko-KR" altLang="en-US" dirty="0"/>
              <a:t> </a:t>
            </a:r>
            <a:r>
              <a:rPr lang="ko-KR" altLang="en-US" dirty="0" smtClean="0"/>
              <a:t>오른쪽 </a:t>
            </a:r>
            <a:r>
              <a:rPr lang="ko-KR" altLang="en-US" dirty="0"/>
              <a:t>아래의 </a:t>
            </a:r>
            <a:r>
              <a:rPr lang="en-US" altLang="ko-KR" dirty="0" smtClean="0"/>
              <a:t>[Device </a:t>
            </a:r>
            <a:r>
              <a:rPr lang="en-US" altLang="ko-KR" dirty="0"/>
              <a:t>File Explorer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</a:t>
            </a:r>
            <a:r>
              <a:rPr lang="ko-KR" altLang="en-US" dirty="0"/>
              <a:t>클릭하여 창을 </a:t>
            </a:r>
            <a:r>
              <a:rPr lang="ko-KR" altLang="en-US" dirty="0" smtClean="0"/>
              <a:t>닫음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A466BC-E92F-4703-BFB8-C59A95CE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4" y="1950366"/>
            <a:ext cx="3484562" cy="23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9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09" y="1574820"/>
            <a:ext cx="6967382" cy="1444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798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파일을 처리하는 방식을 이해한다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SD </a:t>
            </a:r>
            <a:r>
              <a:rPr lang="ko-KR" altLang="en-US" dirty="0"/>
              <a:t>카드의 파일을 처리하는 방식을 이해한다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커스텀뷰</a:t>
            </a:r>
            <a:r>
              <a:rPr lang="ko-KR" altLang="en-US" dirty="0"/>
              <a:t> 작성법을 익힌다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raw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폴더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/</a:t>
            </a:r>
            <a:r>
              <a:rPr lang="en-US" altLang="ko-KR" dirty="0"/>
              <a:t>res/raw </a:t>
            </a:r>
            <a:r>
              <a:rPr lang="ko-KR" altLang="en-US" dirty="0"/>
              <a:t>폴더에 필요한 파일을 저장하여 사용하는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기본적으로 </a:t>
            </a:r>
            <a:r>
              <a:rPr lang="en-US" altLang="ko-KR" dirty="0"/>
              <a:t>/res </a:t>
            </a:r>
            <a:r>
              <a:rPr lang="ko-KR" altLang="en-US" dirty="0"/>
              <a:t>아래에 </a:t>
            </a:r>
            <a:r>
              <a:rPr lang="en-US" altLang="ko-KR" dirty="0"/>
              <a:t>raw </a:t>
            </a:r>
            <a:r>
              <a:rPr lang="ko-KR" altLang="en-US" dirty="0"/>
              <a:t>폴더를 </a:t>
            </a:r>
            <a:r>
              <a:rPr lang="ko-KR" altLang="en-US" dirty="0" smtClean="0"/>
              <a:t>생성하고 </a:t>
            </a:r>
            <a:r>
              <a:rPr lang="ko-KR" altLang="en-US" dirty="0"/>
              <a:t>프로젝트에서 사용할 파일을 </a:t>
            </a:r>
            <a:r>
              <a:rPr lang="ko-KR" altLang="en-US" dirty="0" smtClean="0"/>
              <a:t>넣어둠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코드에서 </a:t>
            </a:r>
            <a:r>
              <a:rPr lang="en-US" altLang="ko-KR" dirty="0" err="1"/>
              <a:t>openRawResource</a:t>
            </a:r>
            <a:r>
              <a:rPr lang="en-US" altLang="ko-KR" dirty="0"/>
              <a:t>() </a:t>
            </a:r>
            <a:r>
              <a:rPr lang="ko-KR" altLang="en-US" dirty="0"/>
              <a:t>메소드를 사용하여 접근 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FileInputStream</a:t>
            </a:r>
            <a:r>
              <a:rPr lang="en-US" altLang="ko-KR" dirty="0" smtClean="0"/>
              <a:t> </a:t>
            </a:r>
            <a:r>
              <a:rPr lang="ko-KR" altLang="en-US" dirty="0"/>
              <a:t>클래스 대신 </a:t>
            </a:r>
            <a:r>
              <a:rPr lang="en-US" altLang="ko-KR" dirty="0" err="1"/>
              <a:t>InputStream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3"/>
            <a:r>
              <a:rPr lang="en-US" altLang="ko-KR" dirty="0"/>
              <a:t>/res/raw</a:t>
            </a:r>
            <a:r>
              <a:rPr lang="ko-KR" altLang="en-US" dirty="0"/>
              <a:t>는 프로젝트에 포함된 폴더이므로 읽기 </a:t>
            </a:r>
            <a:r>
              <a:rPr lang="ko-KR" altLang="en-US" dirty="0" smtClean="0"/>
              <a:t>전용으로만 </a:t>
            </a:r>
            <a:r>
              <a:rPr lang="ko-KR" altLang="en-US" dirty="0"/>
              <a:t>사용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쓰기는 </a:t>
            </a:r>
            <a:r>
              <a:rPr lang="ko-KR" altLang="en-US" dirty="0"/>
              <a:t>내장 메모리나 </a:t>
            </a:r>
            <a:r>
              <a:rPr lang="en-US" altLang="ko-KR" dirty="0"/>
              <a:t>SD </a:t>
            </a:r>
            <a:r>
              <a:rPr lang="ko-KR" altLang="en-US" dirty="0"/>
              <a:t>카드를 사용해야 함</a:t>
            </a:r>
            <a:endParaRPr lang="en-US" altLang="ko-KR" dirty="0"/>
          </a:p>
          <a:p>
            <a:pPr lvl="3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EAEC7E-6AB7-48A3-AC00-E3E707BAB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357844"/>
            <a:ext cx="2747294" cy="30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2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raw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폴더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b="1" dirty="0" smtClean="0"/>
              <a:t>raw </a:t>
            </a:r>
            <a:r>
              <a:rPr lang="ko-KR" altLang="en-US" b="1" dirty="0" smtClean="0"/>
              <a:t>폴더 파일 처리의 간단한 </a:t>
            </a:r>
            <a:r>
              <a:rPr lang="ko-KR" altLang="en-US" b="1" dirty="0"/>
              <a:t>예제</a:t>
            </a:r>
            <a:endParaRPr lang="en-US" altLang="ko-KR" b="1" dirty="0"/>
          </a:p>
          <a:p>
            <a:pPr lvl="3"/>
            <a:r>
              <a:rPr lang="ko-KR" altLang="en-US" dirty="0" smtClean="0"/>
              <a:t>미리 프로젝트의 </a:t>
            </a:r>
            <a:r>
              <a:rPr lang="en-US" altLang="ko-KR" dirty="0"/>
              <a:t>res </a:t>
            </a:r>
            <a:r>
              <a:rPr lang="ko-KR" altLang="en-US" dirty="0"/>
              <a:t>폴더에 </a:t>
            </a:r>
            <a:r>
              <a:rPr lang="en-US" altLang="ko-KR" dirty="0"/>
              <a:t>raw </a:t>
            </a:r>
            <a:r>
              <a:rPr lang="ko-KR" altLang="en-US" dirty="0"/>
              <a:t>폴더를 생성하고</a:t>
            </a:r>
            <a:r>
              <a:rPr lang="en-US" altLang="ko-KR" dirty="0"/>
              <a:t>, </a:t>
            </a:r>
            <a:r>
              <a:rPr lang="ko-KR" altLang="en-US" dirty="0"/>
              <a:t>임의의 내용을 입력한 *</a:t>
            </a:r>
            <a:r>
              <a:rPr lang="en-US" altLang="ko-KR" dirty="0"/>
              <a:t>.txt </a:t>
            </a:r>
            <a:r>
              <a:rPr lang="ko-KR" altLang="en-US" dirty="0"/>
              <a:t>파일을 하나 </a:t>
            </a:r>
            <a:r>
              <a:rPr lang="ko-KR" altLang="en-US" dirty="0" smtClean="0"/>
              <a:t>복사해 놓기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4" y="2300120"/>
            <a:ext cx="6355216" cy="23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7017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raw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폴더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275879"/>
            <a:ext cx="6502156" cy="438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28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처리의 응용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036923" cy="4313238"/>
          </a:xfrm>
        </p:spPr>
        <p:txBody>
          <a:bodyPr/>
          <a:lstStyle/>
          <a:p>
            <a:r>
              <a:rPr lang="ko-KR" altLang="en-US" dirty="0"/>
              <a:t>가상 </a:t>
            </a:r>
            <a:r>
              <a:rPr lang="en-US" altLang="ko-KR" dirty="0"/>
              <a:t>SD </a:t>
            </a:r>
            <a:r>
              <a:rPr lang="ko-KR" altLang="en-US" dirty="0"/>
              <a:t>카드 확인 </a:t>
            </a:r>
          </a:p>
          <a:p>
            <a:pPr lvl="2"/>
            <a:r>
              <a:rPr lang="en-US" altLang="ko-KR" dirty="0"/>
              <a:t>MP3 </a:t>
            </a:r>
            <a:r>
              <a:rPr lang="ko-KR" altLang="en-US" dirty="0"/>
              <a:t>파일처럼 여러 응용 프로그램에서 사용되는 경우 </a:t>
            </a:r>
            <a:r>
              <a:rPr lang="en-US" altLang="ko-KR" dirty="0"/>
              <a:t>SD </a:t>
            </a:r>
            <a:r>
              <a:rPr lang="ko-KR" altLang="en-US" dirty="0"/>
              <a:t>카드에 저장해 활용</a:t>
            </a:r>
          </a:p>
          <a:p>
            <a:pPr lvl="2"/>
            <a:r>
              <a:rPr lang="ko-KR" altLang="en-US" dirty="0" err="1"/>
              <a:t>안드로이드는</a:t>
            </a:r>
            <a:r>
              <a:rPr lang="ko-KR" altLang="en-US" dirty="0"/>
              <a:t> </a:t>
            </a:r>
            <a:r>
              <a:rPr lang="en-US" altLang="ko-KR" dirty="0"/>
              <a:t>SD </a:t>
            </a:r>
            <a:r>
              <a:rPr lang="ko-KR" altLang="en-US" dirty="0"/>
              <a:t>카드에 저장된 데이터에 특별한 인증 절차 없이 접근 가능</a:t>
            </a:r>
          </a:p>
          <a:p>
            <a:pPr lvl="2"/>
            <a:r>
              <a:rPr lang="en-US" altLang="ko-KR" dirty="0"/>
              <a:t>AVD </a:t>
            </a:r>
            <a:r>
              <a:rPr lang="ko-KR" altLang="en-US" dirty="0"/>
              <a:t>이름을 선택하고 </a:t>
            </a:r>
            <a:r>
              <a:rPr lang="en-US" altLang="ko-KR" dirty="0"/>
              <a:t>[Edit]</a:t>
            </a:r>
            <a:r>
              <a:rPr lang="ko-KR" altLang="en-US" dirty="0"/>
              <a:t>를 클릭하면 사용하는 </a:t>
            </a:r>
            <a:r>
              <a:rPr lang="en-US" altLang="ko-KR" dirty="0"/>
              <a:t>SD </a:t>
            </a:r>
            <a:r>
              <a:rPr lang="ko-KR" altLang="en-US" dirty="0"/>
              <a:t>카드를 확인 가능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641770-88D2-46F7-95CE-AB219B84B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772551"/>
            <a:ext cx="6505168" cy="31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01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SD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카드에서 파일 읽기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SD </a:t>
            </a:r>
            <a:r>
              <a:rPr lang="ko-KR" altLang="en-US" dirty="0"/>
              <a:t>카드에서 파일 읽기</a:t>
            </a:r>
          </a:p>
          <a:p>
            <a:pPr lvl="1"/>
            <a:r>
              <a:rPr lang="en-US" altLang="ko-KR" dirty="0"/>
              <a:t>(1) Device File Explorer</a:t>
            </a:r>
            <a:r>
              <a:rPr lang="ko-KR" altLang="en-US" dirty="0"/>
              <a:t>에서 </a:t>
            </a:r>
            <a:r>
              <a:rPr lang="en-US" altLang="ko-KR" dirty="0"/>
              <a:t>/</a:t>
            </a:r>
            <a:r>
              <a:rPr lang="en-US" altLang="ko-KR" dirty="0" err="1"/>
              <a:t>sdcard</a:t>
            </a:r>
            <a:r>
              <a:rPr lang="en-US" altLang="ko-KR" dirty="0"/>
              <a:t> </a:t>
            </a:r>
            <a:r>
              <a:rPr lang="ko-KR" altLang="en-US" dirty="0"/>
              <a:t>폴더 또는</a:t>
            </a:r>
            <a:r>
              <a:rPr lang="en-US" altLang="ko-KR" dirty="0"/>
              <a:t>/storage/emulated/0 </a:t>
            </a:r>
            <a:r>
              <a:rPr lang="ko-KR" altLang="en-US" dirty="0"/>
              <a:t>폴더에 텍스트 파일 올리기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48B9FD-7A2B-4621-8122-E4C52145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355237"/>
            <a:ext cx="6137530" cy="30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51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SD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카드에서 파일 읽기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SD </a:t>
            </a:r>
            <a:r>
              <a:rPr lang="ko-KR" altLang="en-US" dirty="0"/>
              <a:t>카드에서 파일 읽기</a:t>
            </a:r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2) AndroidManifest.xml </a:t>
            </a:r>
            <a:r>
              <a:rPr lang="ko-KR" altLang="en-US" dirty="0"/>
              <a:t>파일에 </a:t>
            </a:r>
            <a:r>
              <a:rPr lang="en-US" altLang="ko-KR" dirty="0"/>
              <a:t>SD </a:t>
            </a:r>
            <a:r>
              <a:rPr lang="ko-KR" altLang="en-US" dirty="0"/>
              <a:t>카드를 사용할 수 있도록 </a:t>
            </a:r>
            <a:r>
              <a:rPr lang="ko-KR" altLang="en-US" dirty="0" err="1"/>
              <a:t>퍼미션</a:t>
            </a:r>
            <a:r>
              <a:rPr lang="ko-KR" altLang="en-US" dirty="0"/>
              <a:t> 및 </a:t>
            </a:r>
            <a:r>
              <a:rPr lang="en-US" altLang="ko-KR" dirty="0"/>
              <a:t>application</a:t>
            </a:r>
            <a:r>
              <a:rPr lang="ko-KR" altLang="en-US" dirty="0"/>
              <a:t>에 관련 속성 추가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79" y="2262100"/>
            <a:ext cx="6985155" cy="107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87" y="3527425"/>
            <a:ext cx="6971825" cy="255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336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SD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카드에서 파일 읽기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217542"/>
            <a:ext cx="6338023" cy="494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27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SD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카드에 폴더 및 파일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SD </a:t>
            </a:r>
            <a:r>
              <a:rPr lang="ko-KR" altLang="en-US" dirty="0"/>
              <a:t>카드에 폴더 및 파일 생성 예제</a:t>
            </a:r>
          </a:p>
          <a:p>
            <a:pPr lvl="1"/>
            <a:r>
              <a:rPr lang="en-US" altLang="ko-KR" dirty="0"/>
              <a:t>Environment </a:t>
            </a:r>
            <a:r>
              <a:rPr lang="ko-KR" altLang="en-US" dirty="0"/>
              <a:t>클래스의 정적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 </a:t>
            </a:r>
            <a:r>
              <a:rPr lang="en-US" altLang="ko-KR" dirty="0"/>
              <a:t>SD</a:t>
            </a:r>
            <a:r>
              <a:rPr lang="ko-KR" altLang="en-US" dirty="0"/>
              <a:t>카드의 동작 여부 및 관련 폴더 경로 구함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386257"/>
            <a:ext cx="6321864" cy="2282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92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SD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카드에 폴더 및 파일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42343"/>
            <a:ext cx="5758167" cy="482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150" y="4570701"/>
            <a:ext cx="4761850" cy="1827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517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/>
              <a:t>File.listFiles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지정한 </a:t>
            </a:r>
            <a:r>
              <a:rPr lang="ko-KR" altLang="en-US" dirty="0"/>
              <a:t>폴더의 하위 폴더 및 파일 목록에 </a:t>
            </a:r>
            <a:r>
              <a:rPr lang="ko-KR" altLang="en-US" dirty="0" smtClean="0"/>
              <a:t>접근함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반환값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File[ ] </a:t>
            </a:r>
            <a:r>
              <a:rPr lang="ko-KR" altLang="en-US" dirty="0" smtClean="0"/>
              <a:t>형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97" y="2372119"/>
            <a:ext cx="6985155" cy="231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92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파일 처리의 기본</a:t>
            </a:r>
            <a:endParaRPr lang="en-US" altLang="ko-KR" b="1" dirty="0"/>
          </a:p>
          <a:p>
            <a:r>
              <a:rPr lang="ko-KR" altLang="en-US" dirty="0"/>
              <a:t>파일 처리의 응용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30708" y="1055389"/>
            <a:ext cx="5849487" cy="5459522"/>
            <a:chOff x="1030708" y="1055389"/>
            <a:chExt cx="5849487" cy="5459522"/>
          </a:xfrm>
        </p:grpSpPr>
        <p:grpSp>
          <p:nvGrpSpPr>
            <p:cNvPr id="6" name="그룹 5"/>
            <p:cNvGrpSpPr/>
            <p:nvPr/>
          </p:nvGrpSpPr>
          <p:grpSpPr>
            <a:xfrm>
              <a:off x="1090613" y="1055389"/>
              <a:ext cx="5728198" cy="5371537"/>
              <a:chOff x="1090613" y="1055389"/>
              <a:chExt cx="5728198" cy="5371537"/>
            </a:xfrm>
          </p:grpSpPr>
          <p:pic>
            <p:nvPicPr>
              <p:cNvPr id="16386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38" r="521" b="16247"/>
              <a:stretch/>
            </p:blipFill>
            <p:spPr bwMode="auto">
              <a:xfrm>
                <a:off x="1090613" y="1055389"/>
                <a:ext cx="5728198" cy="52844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직사각형 3"/>
              <p:cNvSpPr/>
              <p:nvPr/>
            </p:nvSpPr>
            <p:spPr bwMode="auto">
              <a:xfrm>
                <a:off x="5120640" y="5590903"/>
                <a:ext cx="1593669" cy="83602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708" y="6338657"/>
              <a:ext cx="5849487" cy="176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1" t="72108" r="3015" b="1298"/>
          <a:stretch/>
        </p:blipFill>
        <p:spPr bwMode="auto">
          <a:xfrm>
            <a:off x="5860868" y="1428660"/>
            <a:ext cx="1497874" cy="168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182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8-2&gt; </a:t>
            </a:r>
            <a:r>
              <a:rPr lang="ko-KR" altLang="en-US" dirty="0" smtClean="0">
                <a:solidFill>
                  <a:srgbClr val="7030A0"/>
                </a:solidFill>
              </a:rPr>
              <a:t>간단 </a:t>
            </a:r>
            <a:r>
              <a:rPr lang="ko-KR" altLang="en-US" dirty="0">
                <a:solidFill>
                  <a:srgbClr val="7030A0"/>
                </a:solidFill>
              </a:rPr>
              <a:t>이미지 뷰어 만들기</a:t>
            </a:r>
          </a:p>
          <a:p>
            <a:pPr lvl="3"/>
            <a:r>
              <a:rPr lang="en-US" altLang="ko-KR" dirty="0"/>
              <a:t>SD </a:t>
            </a:r>
            <a:r>
              <a:rPr lang="ko-KR" altLang="en-US" dirty="0"/>
              <a:t>카드 특정 폴더의 이미지 파일을 보여주는 간단한 이미지 뷰어 </a:t>
            </a:r>
            <a:r>
              <a:rPr lang="ko-KR" altLang="en-US" dirty="0" err="1"/>
              <a:t>앱을</a:t>
            </a:r>
            <a:r>
              <a:rPr lang="ko-KR" altLang="en-US" dirty="0"/>
              <a:t> </a:t>
            </a:r>
            <a:r>
              <a:rPr lang="ko-KR" altLang="en-US" dirty="0" smtClean="0"/>
              <a:t>만들어봄</a:t>
            </a:r>
            <a:endParaRPr lang="en-US" altLang="ko-KR" dirty="0"/>
          </a:p>
          <a:p>
            <a:pPr lvl="3"/>
            <a:endParaRPr lang="en-US" altLang="ko-KR" b="1" dirty="0" smtClean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ko-KR" altLang="en-US" dirty="0" smtClean="0"/>
              <a:t>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Project8_2’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com.cookandroid.project8_2’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en-US" altLang="ko-KR" dirty="0"/>
          </a:p>
          <a:p>
            <a:pPr lvl="3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88D1FF-462C-4642-93EB-955762498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09" b="7534"/>
          <a:stretch/>
        </p:blipFill>
        <p:spPr>
          <a:xfrm>
            <a:off x="6111209" y="2408245"/>
            <a:ext cx="2050691" cy="3371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88D1FF-462C-4642-93EB-955762498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28" r="180"/>
          <a:stretch/>
        </p:blipFill>
        <p:spPr>
          <a:xfrm>
            <a:off x="6102709" y="5818950"/>
            <a:ext cx="2098172" cy="1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6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ko-KR" altLang="en-US" dirty="0" smtClean="0"/>
              <a:t>이번 실습은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</a:t>
            </a:r>
            <a:r>
              <a:rPr lang="ko-KR" altLang="en-US" dirty="0"/>
              <a:t>위젯 </a:t>
            </a:r>
            <a:r>
              <a:rPr lang="en-US" altLang="ko-KR" dirty="0"/>
              <a:t>(Custom Widget, Custom View)</a:t>
            </a:r>
            <a:r>
              <a:rPr lang="ko-KR" altLang="en-US" dirty="0"/>
              <a:t>을 직접 </a:t>
            </a:r>
            <a:r>
              <a:rPr lang="ko-KR" altLang="en-US" dirty="0" smtClean="0"/>
              <a:t>만들어 </a:t>
            </a:r>
            <a:r>
              <a:rPr lang="en-US" altLang="ko-KR" dirty="0"/>
              <a:t>activity_main.xml</a:t>
            </a:r>
            <a:r>
              <a:rPr lang="ko-KR" altLang="en-US" dirty="0"/>
              <a:t>에 넣어 </a:t>
            </a:r>
            <a:r>
              <a:rPr lang="ko-KR" altLang="en-US" dirty="0" smtClean="0"/>
              <a:t>사용해야 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이번에 </a:t>
            </a:r>
            <a:r>
              <a:rPr lang="ko-KR" altLang="en-US" dirty="0"/>
              <a:t>만들 커스텀 위젯은 지정된 이미지 파일을 출력하는 역할을 함</a:t>
            </a:r>
            <a:endParaRPr lang="en-US" altLang="ko-KR" dirty="0"/>
          </a:p>
          <a:p>
            <a:pPr lvl="3"/>
            <a:r>
              <a:rPr lang="en-US" altLang="ko-KR" dirty="0" smtClean="0"/>
              <a:t>[app]-[java</a:t>
            </a:r>
            <a:r>
              <a:rPr lang="en-US" altLang="ko-KR" dirty="0"/>
              <a:t>]-[</a:t>
            </a:r>
            <a:r>
              <a:rPr lang="ko-KR" altLang="en-US" dirty="0"/>
              <a:t>패키지 이름</a:t>
            </a:r>
            <a:r>
              <a:rPr lang="en-US" altLang="ko-KR" dirty="0"/>
              <a:t>]</a:t>
            </a:r>
            <a:r>
              <a:rPr lang="ko-KR" altLang="en-US" dirty="0"/>
              <a:t>에서 마우스 오른쪽 버튼을 </a:t>
            </a:r>
            <a:r>
              <a:rPr lang="ko-KR" altLang="en-US" dirty="0" smtClean="0"/>
              <a:t>클릭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[</a:t>
            </a:r>
            <a:r>
              <a:rPr lang="en-US" altLang="ko-KR" dirty="0"/>
              <a:t>New]-[</a:t>
            </a:r>
            <a:r>
              <a:rPr lang="en-US" altLang="ko-KR" dirty="0" err="1"/>
              <a:t>Kotlin</a:t>
            </a:r>
            <a:r>
              <a:rPr lang="en-US" altLang="ko-KR" dirty="0"/>
              <a:t> File/ Class]</a:t>
            </a:r>
            <a:r>
              <a:rPr lang="ko-KR" altLang="en-US" dirty="0"/>
              <a:t>를 </a:t>
            </a:r>
            <a:r>
              <a:rPr lang="ko-KR" altLang="en-US" dirty="0" smtClean="0"/>
              <a:t>선택하고 아래 정보 입력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Name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err="1"/>
              <a:t>myPictureView</a:t>
            </a:r>
            <a:r>
              <a:rPr lang="en-US" altLang="ko-KR" dirty="0" smtClean="0"/>
              <a:t>’</a:t>
            </a:r>
          </a:p>
          <a:p>
            <a:pPr lvl="4"/>
            <a:r>
              <a:rPr lang="en-US" altLang="ko-KR" dirty="0" smtClean="0"/>
              <a:t>Kind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Class</a:t>
            </a:r>
            <a:r>
              <a:rPr lang="en-US" altLang="ko-KR" dirty="0" smtClean="0"/>
              <a:t>’</a:t>
            </a:r>
            <a:endParaRPr lang="ko-KR" altLang="en-US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11B076-F808-4194-B40F-0418485DD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785747"/>
            <a:ext cx="5764315" cy="265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57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ko-KR" altLang="en-US" dirty="0" smtClean="0"/>
              <a:t>생성된 </a:t>
            </a:r>
            <a:r>
              <a:rPr lang="ko-KR" altLang="en-US" dirty="0"/>
              <a:t>코드를 다음과 같이 </a:t>
            </a:r>
            <a:r>
              <a:rPr lang="ko-KR" altLang="en-US" dirty="0" smtClean="0"/>
              <a:t>수정함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(4)</a:t>
            </a:r>
            <a:r>
              <a:rPr lang="ko-KR" altLang="en-US" dirty="0"/>
              <a:t>  </a:t>
            </a:r>
            <a:r>
              <a:rPr lang="en-US" altLang="ko-KR" dirty="0" err="1"/>
              <a:t>onDraw</a:t>
            </a:r>
            <a:r>
              <a:rPr lang="en-US" altLang="ko-KR" dirty="0" smtClean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 smtClean="0"/>
              <a:t>오버라이딩함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자동 </a:t>
            </a:r>
            <a:r>
              <a:rPr lang="ko-KR" altLang="en-US" dirty="0"/>
              <a:t>완성된 코드 외에 나머지를 완성하고 저장함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478313"/>
            <a:ext cx="5893660" cy="132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5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73195" y="1112617"/>
            <a:ext cx="5919788" cy="4469578"/>
            <a:chOff x="1074205" y="2732412"/>
            <a:chExt cx="5576271" cy="4134916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13" y="2732412"/>
              <a:ext cx="5559863" cy="2045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205" y="4766773"/>
              <a:ext cx="5559863" cy="2100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3965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5)</a:t>
            </a:r>
            <a:r>
              <a:rPr lang="ko-KR" altLang="en-US" dirty="0"/>
              <a:t> </a:t>
            </a:r>
            <a:r>
              <a:rPr lang="en-US" altLang="ko-KR" dirty="0" smtClean="0"/>
              <a:t>activity_main.xml</a:t>
            </a:r>
            <a:r>
              <a:rPr lang="ko-KR" altLang="en-US" dirty="0"/>
              <a:t>을 코딩함</a:t>
            </a:r>
            <a:r>
              <a:rPr lang="en-US" altLang="ko-KR" dirty="0"/>
              <a:t>. </a:t>
            </a:r>
            <a:r>
              <a:rPr lang="ko-KR" altLang="en-US" dirty="0"/>
              <a:t>다음과 같이 화면을 구성함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가로 </a:t>
            </a:r>
            <a:r>
              <a:rPr lang="ko-KR" altLang="en-US" dirty="0"/>
              <a:t>레이아웃에 버튼 </a:t>
            </a:r>
            <a:r>
              <a:rPr lang="en-US" altLang="ko-KR" dirty="0"/>
              <a:t>2</a:t>
            </a:r>
            <a:r>
              <a:rPr lang="ko-KR" altLang="en-US" dirty="0" smtClean="0"/>
              <a:t>개 생성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앞에서 </a:t>
            </a:r>
            <a:r>
              <a:rPr lang="ko-KR" altLang="en-US" dirty="0"/>
              <a:t>생성한 커스텀 </a:t>
            </a:r>
            <a:r>
              <a:rPr lang="ko-KR" altLang="en-US" dirty="0" err="1"/>
              <a:t>위젯인</a:t>
            </a:r>
            <a:r>
              <a:rPr lang="ko-KR" altLang="en-US" dirty="0"/>
              <a:t> </a:t>
            </a:r>
            <a:r>
              <a:rPr lang="en-US" altLang="ko-KR" dirty="0" err="1" smtClean="0"/>
              <a:t>myPictureView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위젯의</a:t>
            </a:r>
            <a:r>
              <a:rPr lang="ko-KR" altLang="en-US" dirty="0" smtClean="0"/>
              <a:t> 이름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 err="1"/>
              <a:t>btnPrev</a:t>
            </a:r>
            <a:r>
              <a:rPr lang="en-US" altLang="ko-KR" dirty="0"/>
              <a:t>, </a:t>
            </a:r>
            <a:r>
              <a:rPr lang="en-US" altLang="ko-KR" dirty="0" err="1"/>
              <a:t>btnNext</a:t>
            </a:r>
            <a:r>
              <a:rPr lang="en-US" altLang="ko-KR" dirty="0"/>
              <a:t>, </a:t>
            </a:r>
            <a:r>
              <a:rPr lang="en-US" altLang="ko-KR" dirty="0" smtClean="0"/>
              <a:t>myPictureView1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603754"/>
            <a:ext cx="5570879" cy="3507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569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219803" cy="4313238"/>
          </a:xfrm>
        </p:spPr>
        <p:txBody>
          <a:bodyPr/>
          <a:lstStyle/>
          <a:p>
            <a:pPr lvl="2"/>
            <a:r>
              <a:rPr lang="en-US" altLang="ko-KR" dirty="0"/>
              <a:t>(6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그림 </a:t>
            </a:r>
            <a:r>
              <a:rPr lang="ko-KR" altLang="en-US" dirty="0"/>
              <a:t>파일을 </a:t>
            </a:r>
            <a:r>
              <a:rPr lang="en-US" altLang="ko-KR" dirty="0"/>
              <a:t>SD </a:t>
            </a:r>
            <a:r>
              <a:rPr lang="ko-KR" altLang="en-US" dirty="0"/>
              <a:t>카드에 미리 </a:t>
            </a:r>
            <a:r>
              <a:rPr lang="ko-KR" altLang="en-US" dirty="0" smtClean="0"/>
              <a:t>넣어둠</a:t>
            </a:r>
            <a:endParaRPr lang="en-US" altLang="ko-KR" dirty="0"/>
          </a:p>
          <a:p>
            <a:pPr lvl="3"/>
            <a:r>
              <a:rPr lang="en-US" altLang="ko-KR" dirty="0" smtClean="0"/>
              <a:t>[</a:t>
            </a:r>
            <a:r>
              <a:rPr lang="en-US" altLang="ko-KR" dirty="0"/>
              <a:t>Device File Explorer]</a:t>
            </a:r>
            <a:r>
              <a:rPr lang="ko-KR" altLang="en-US" dirty="0"/>
              <a:t>에서 </a:t>
            </a:r>
            <a:r>
              <a:rPr lang="en-US" altLang="ko-KR" dirty="0"/>
              <a:t>/</a:t>
            </a:r>
            <a:r>
              <a:rPr lang="en-US" altLang="ko-KR" dirty="0" smtClean="0"/>
              <a:t>storage/emulated/0/Pictures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/</a:t>
            </a:r>
            <a:r>
              <a:rPr lang="en-US" altLang="ko-KR" dirty="0" err="1"/>
              <a:t>sdcard</a:t>
            </a:r>
            <a:r>
              <a:rPr lang="en-US" altLang="ko-KR" dirty="0"/>
              <a:t>/Pictures) </a:t>
            </a:r>
            <a:r>
              <a:rPr lang="ko-KR" altLang="en-US" dirty="0"/>
              <a:t>폴더에 적당한 이미지 파일을 몇 개 </a:t>
            </a:r>
            <a:r>
              <a:rPr lang="ko-KR" altLang="en-US" dirty="0" smtClean="0"/>
              <a:t>넣어둠</a:t>
            </a:r>
            <a:endParaRPr lang="en-US" altLang="ko-KR" dirty="0"/>
          </a:p>
          <a:p>
            <a:pPr lvl="4"/>
            <a:r>
              <a:rPr lang="ko-KR" altLang="en-US" dirty="0" smtClean="0"/>
              <a:t>만약 </a:t>
            </a:r>
            <a:r>
              <a:rPr lang="en-US" altLang="ko-KR" dirty="0"/>
              <a:t>Pictures </a:t>
            </a:r>
            <a:r>
              <a:rPr lang="ko-KR" altLang="en-US" dirty="0"/>
              <a:t>폴더가 없다면 </a:t>
            </a:r>
            <a:r>
              <a:rPr lang="en-US" altLang="ko-KR" dirty="0"/>
              <a:t>/storage/emulated/0(</a:t>
            </a:r>
            <a:r>
              <a:rPr lang="ko-KR" altLang="en-US" dirty="0"/>
              <a:t>또는 </a:t>
            </a:r>
            <a:r>
              <a:rPr lang="en-US" altLang="ko-KR" dirty="0"/>
              <a:t>/</a:t>
            </a:r>
            <a:r>
              <a:rPr lang="en-US" altLang="ko-KR" dirty="0" err="1"/>
              <a:t>sdcard</a:t>
            </a:r>
            <a:r>
              <a:rPr lang="en-US" altLang="ko-KR" dirty="0"/>
              <a:t>) </a:t>
            </a:r>
            <a:r>
              <a:rPr lang="ko-KR" altLang="en-US" dirty="0"/>
              <a:t>폴더에서 마우스 오른쪽 </a:t>
            </a:r>
            <a:r>
              <a:rPr lang="ko-KR" altLang="en-US" dirty="0" smtClean="0"/>
              <a:t>버튼을 </a:t>
            </a:r>
            <a:r>
              <a:rPr lang="ko-KR" altLang="en-US" dirty="0"/>
              <a:t>클릭하고 </a:t>
            </a:r>
            <a:r>
              <a:rPr lang="en-US" altLang="ko-KR" dirty="0"/>
              <a:t>[New]-[Directory]</a:t>
            </a:r>
            <a:r>
              <a:rPr lang="ko-KR" altLang="en-US" dirty="0"/>
              <a:t>를 선택하여 </a:t>
            </a:r>
            <a:r>
              <a:rPr lang="en-US" altLang="ko-KR" dirty="0"/>
              <a:t>Pictures </a:t>
            </a:r>
            <a:r>
              <a:rPr lang="ko-KR" altLang="en-US" dirty="0"/>
              <a:t>폴더를 </a:t>
            </a:r>
            <a:r>
              <a:rPr lang="ko-KR" altLang="en-US" dirty="0" smtClean="0"/>
              <a:t>만들기</a:t>
            </a:r>
            <a:endParaRPr lang="en-US" altLang="ko-KR" dirty="0"/>
          </a:p>
          <a:p>
            <a:pPr lvl="3"/>
            <a:r>
              <a:rPr lang="en-US" altLang="ko-KR" dirty="0" smtClean="0"/>
              <a:t>Android </a:t>
            </a:r>
            <a:r>
              <a:rPr lang="en-US" altLang="ko-KR" dirty="0"/>
              <a:t>Manifest.xml </a:t>
            </a:r>
            <a:r>
              <a:rPr lang="ko-KR" altLang="en-US" dirty="0"/>
              <a:t>파일에 </a:t>
            </a:r>
            <a:r>
              <a:rPr lang="en-US" altLang="ko-KR" dirty="0"/>
              <a:t>SD </a:t>
            </a:r>
            <a:r>
              <a:rPr lang="ko-KR" altLang="en-US" dirty="0"/>
              <a:t>카드를 사용할 수 있도록 </a:t>
            </a:r>
            <a:r>
              <a:rPr lang="ko-KR" altLang="en-US" dirty="0" err="1"/>
              <a:t>퍼미션을</a:t>
            </a:r>
            <a:r>
              <a:rPr lang="ko-KR" altLang="en-US" dirty="0"/>
              <a:t>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4407E2-E1DF-4881-B1C2-C96F758C3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129372"/>
            <a:ext cx="2941422" cy="274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9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184969" cy="4313238"/>
          </a:xfrm>
        </p:spPr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en-US" altLang="ko-KR" dirty="0" err="1" smtClean="0"/>
              <a:t>MainActivity.kt</a:t>
            </a:r>
            <a:r>
              <a:rPr lang="ko-KR" altLang="en-US" dirty="0"/>
              <a:t>를 코딩함</a:t>
            </a:r>
            <a:r>
              <a:rPr lang="en-US" altLang="ko-KR" dirty="0"/>
              <a:t>. </a:t>
            </a:r>
            <a:r>
              <a:rPr lang="ko-KR" altLang="en-US" dirty="0"/>
              <a:t>다음과 같은 변수를 전역변수로 </a:t>
            </a:r>
            <a:r>
              <a:rPr lang="ko-KR" altLang="en-US" dirty="0" smtClean="0"/>
              <a:t>선언</a:t>
            </a:r>
            <a:endParaRPr lang="en-US" altLang="ko-KR" dirty="0"/>
          </a:p>
          <a:p>
            <a:pPr lvl="4"/>
            <a:r>
              <a:rPr lang="en-US" altLang="ko-KR" dirty="0" smtClean="0"/>
              <a:t>activity_main.xml</a:t>
            </a:r>
            <a:r>
              <a:rPr lang="ko-KR" altLang="en-US" dirty="0"/>
              <a:t>의 위젯 </a:t>
            </a:r>
            <a:r>
              <a:rPr lang="en-US" altLang="ko-KR" dirty="0"/>
              <a:t>3</a:t>
            </a:r>
            <a:r>
              <a:rPr lang="ko-KR" altLang="en-US" dirty="0"/>
              <a:t>개에 대응할 위젯 변수 </a:t>
            </a:r>
            <a:r>
              <a:rPr lang="en-US" altLang="ko-KR" dirty="0"/>
              <a:t>3</a:t>
            </a:r>
            <a:r>
              <a:rPr lang="ko-KR" altLang="en-US" dirty="0" smtClean="0"/>
              <a:t>개 선언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SD </a:t>
            </a:r>
            <a:r>
              <a:rPr lang="ko-KR" altLang="en-US" dirty="0"/>
              <a:t>카드에서 읽어올 이미지 파일의 배열과 파일명을 </a:t>
            </a:r>
            <a:r>
              <a:rPr lang="ko-KR" altLang="en-US" dirty="0" smtClean="0"/>
              <a:t>저장한 문자열 변수 선언</a:t>
            </a:r>
            <a:endParaRPr lang="en-US" altLang="ko-KR" dirty="0"/>
          </a:p>
          <a:p>
            <a:pPr lvl="4"/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ko-KR" altLang="en-US" dirty="0" err="1"/>
              <a:t>위젯을</a:t>
            </a:r>
            <a:r>
              <a:rPr lang="ko-KR" altLang="en-US" dirty="0"/>
              <a:t> </a:t>
            </a:r>
            <a:r>
              <a:rPr lang="ko-KR" altLang="en-US" dirty="0" smtClean="0"/>
              <a:t>대입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0925" y="2745976"/>
            <a:ext cx="5509417" cy="3557167"/>
            <a:chOff x="-1" y="2745976"/>
            <a:chExt cx="5509417" cy="3557167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2745976"/>
              <a:ext cx="5509417" cy="96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60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"/>
            <a:stretch/>
          </p:blipFill>
          <p:spPr bwMode="auto">
            <a:xfrm>
              <a:off x="0" y="3713062"/>
              <a:ext cx="5495404" cy="25900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76" r="8606"/>
          <a:stretch/>
        </p:blipFill>
        <p:spPr bwMode="auto">
          <a:xfrm>
            <a:off x="4052514" y="3045811"/>
            <a:ext cx="5091486" cy="128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296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8)</a:t>
            </a:r>
            <a:r>
              <a:rPr lang="ko-KR" altLang="en-US" dirty="0"/>
              <a:t>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안에 </a:t>
            </a:r>
            <a:r>
              <a:rPr lang="ko-KR" altLang="en-US" dirty="0" err="1" smtClean="0"/>
              <a:t>코딩함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SD </a:t>
            </a:r>
            <a:r>
              <a:rPr lang="ko-KR" altLang="en-US" dirty="0"/>
              <a:t>카드의 </a:t>
            </a:r>
            <a:r>
              <a:rPr lang="en-US" altLang="ko-KR" dirty="0"/>
              <a:t>/</a:t>
            </a:r>
            <a:r>
              <a:rPr lang="en-US" altLang="ko-KR" dirty="0" smtClean="0"/>
              <a:t>storage/emulated/0/Pictures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/</a:t>
            </a:r>
            <a:r>
              <a:rPr lang="en-US" altLang="ko-KR" dirty="0" err="1"/>
              <a:t>sdcard</a:t>
            </a:r>
            <a:r>
              <a:rPr lang="en-US" altLang="ko-KR" dirty="0"/>
              <a:t>/Pictures) </a:t>
            </a:r>
            <a:r>
              <a:rPr lang="ko-KR" altLang="en-US" dirty="0"/>
              <a:t>폴더에서 파일을 읽어오고</a:t>
            </a:r>
            <a:r>
              <a:rPr lang="en-US" altLang="ko-KR" dirty="0"/>
              <a:t>, </a:t>
            </a:r>
            <a:r>
              <a:rPr lang="ko-KR" altLang="en-US" dirty="0"/>
              <a:t>첫 번째 파일을 커스텀 </a:t>
            </a:r>
            <a:r>
              <a:rPr lang="ko-KR" altLang="en-US" dirty="0" err="1"/>
              <a:t>위젯에</a:t>
            </a:r>
            <a:r>
              <a:rPr lang="ko-KR" altLang="en-US" dirty="0"/>
              <a:t> </a:t>
            </a:r>
            <a:r>
              <a:rPr lang="ko-KR" altLang="en-US" dirty="0" smtClean="0"/>
              <a:t>출력함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0613" y="2278408"/>
            <a:ext cx="6535307" cy="3190237"/>
            <a:chOff x="1055101" y="2056466"/>
            <a:chExt cx="6762946" cy="3404485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13" y="2056466"/>
              <a:ext cx="6727434" cy="11775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101" y="3190331"/>
              <a:ext cx="6754094" cy="22706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5653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(9)</a:t>
            </a:r>
            <a:r>
              <a:rPr lang="ko-KR" altLang="en-US" dirty="0"/>
              <a:t> </a:t>
            </a:r>
            <a:r>
              <a:rPr lang="ko-KR" altLang="en-US" dirty="0" smtClean="0"/>
              <a:t>버튼을 </a:t>
            </a:r>
            <a:r>
              <a:rPr lang="ko-KR" altLang="en-US" dirty="0"/>
              <a:t>클릭하면 동작하는 </a:t>
            </a:r>
            <a:r>
              <a:rPr lang="ko-KR" altLang="en-US" dirty="0" err="1"/>
              <a:t>람다식을</a:t>
            </a:r>
            <a:r>
              <a:rPr lang="ko-KR" altLang="en-US" dirty="0"/>
              <a:t> </a:t>
            </a:r>
            <a:r>
              <a:rPr lang="ko-KR" altLang="en-US" dirty="0" smtClean="0"/>
              <a:t>정의함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454505"/>
            <a:ext cx="6137389" cy="479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28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내장 메모리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앱을</a:t>
            </a:r>
            <a:r>
              <a:rPr lang="ko-KR" altLang="en-US" dirty="0" smtClean="0"/>
              <a:t> </a:t>
            </a:r>
            <a:r>
              <a:rPr lang="ko-KR" altLang="en-US" dirty="0"/>
              <a:t>종료했다가 다음에 다시 실행할 때 사용했던 곳부터 이어서 작업하고 싶은 </a:t>
            </a:r>
            <a:r>
              <a:rPr lang="ko-KR" altLang="en-US" dirty="0" smtClean="0"/>
              <a:t>경우 </a:t>
            </a:r>
            <a:r>
              <a:rPr lang="ko-KR" altLang="en-US" dirty="0"/>
              <a:t>내장 메모리에 파일을 저장하고 읽어오는 방식을 </a:t>
            </a:r>
            <a:r>
              <a:rPr lang="ko-KR" altLang="en-US" dirty="0" smtClean="0"/>
              <a:t>활용함</a:t>
            </a:r>
            <a:endParaRPr lang="en-US" altLang="ko-KR" dirty="0"/>
          </a:p>
          <a:p>
            <a:pPr lvl="2"/>
            <a:r>
              <a:rPr lang="ko-KR" altLang="en-US" dirty="0"/>
              <a:t>내장 메모리의 저장 </a:t>
            </a:r>
            <a:r>
              <a:rPr lang="ko-KR" altLang="en-US" dirty="0" smtClean="0"/>
              <a:t>위치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/data/data/</a:t>
            </a:r>
            <a:r>
              <a:rPr lang="ko-KR" altLang="en-US" dirty="0"/>
              <a:t>패키지명</a:t>
            </a:r>
            <a:r>
              <a:rPr lang="en-US" altLang="ko-KR" dirty="0"/>
              <a:t>/files </a:t>
            </a:r>
            <a:r>
              <a:rPr lang="ko-KR" altLang="en-US" dirty="0" smtClean="0"/>
              <a:t>폴더임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파일 읽기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Context </a:t>
            </a:r>
            <a:r>
              <a:rPr lang="ko-KR" altLang="en-US" dirty="0"/>
              <a:t>클래스의 </a:t>
            </a:r>
            <a:r>
              <a:rPr lang="en-US" altLang="ko-KR" dirty="0" err="1"/>
              <a:t>openFileInput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FileInputStream</a:t>
            </a:r>
            <a:r>
              <a:rPr lang="ko-KR" altLang="en-US" dirty="0"/>
              <a:t>을 </a:t>
            </a:r>
            <a:r>
              <a:rPr lang="ko-KR" altLang="en-US" dirty="0" smtClean="0"/>
              <a:t>반환함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파일 쓰기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openFileOutput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FileOutputStream</a:t>
            </a:r>
            <a:r>
              <a:rPr lang="ko-KR" altLang="en-US" dirty="0"/>
              <a:t>을 </a:t>
            </a:r>
            <a:r>
              <a:rPr lang="ko-KR" altLang="en-US" dirty="0" smtClean="0"/>
              <a:t>반환함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JDK</a:t>
            </a:r>
            <a:r>
              <a:rPr lang="ko-KR" altLang="en-US" dirty="0"/>
              <a:t>에서 제공하는 파일을 읽거나 쓰는 </a:t>
            </a:r>
            <a:r>
              <a:rPr lang="en-US" altLang="ko-KR" dirty="0" err="1"/>
              <a:t>java.io.FileInputStream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 err="1"/>
              <a:t>java.io.FileOutputStream</a:t>
            </a:r>
            <a:r>
              <a:rPr lang="ko-KR" altLang="en-US" dirty="0"/>
              <a:t>의 </a:t>
            </a:r>
            <a:r>
              <a:rPr lang="en-US" altLang="ko-KR" dirty="0"/>
              <a:t>read</a:t>
            </a:r>
            <a:r>
              <a:rPr lang="en-US" altLang="ko-KR" dirty="0" smtClean="0"/>
              <a:t>( ), </a:t>
            </a:r>
            <a:r>
              <a:rPr lang="en-US" altLang="ko-KR" dirty="0"/>
              <a:t>write</a:t>
            </a:r>
            <a:r>
              <a:rPr lang="en-US" altLang="ko-KR" dirty="0" smtClean="0"/>
              <a:t>( ) </a:t>
            </a:r>
            <a:r>
              <a:rPr lang="ko-KR" altLang="en-US" dirty="0"/>
              <a:t>메소드를 사용하여 </a:t>
            </a:r>
            <a:r>
              <a:rPr lang="ko-KR" altLang="en-US" dirty="0" smtClean="0"/>
              <a:t>파일 처리</a:t>
            </a:r>
            <a:endParaRPr lang="en-US" altLang="ko-KR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</p:spTree>
    <p:extLst>
      <p:ext uri="{BB962C8B-B14F-4D97-AF65-F5344CB8AC3E}">
        <p14:creationId xmlns:p14="http://schemas.microsoft.com/office/powerpoint/2010/main" val="3571403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폴더의 하위 폴더 및 파일 목록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(10)</a:t>
            </a:r>
            <a:r>
              <a:rPr lang="ko-KR" altLang="en-US" dirty="0"/>
              <a:t> </a:t>
            </a:r>
            <a:r>
              <a:rPr lang="ko-KR" altLang="en-US" dirty="0" smtClean="0"/>
              <a:t>완성된 </a:t>
            </a:r>
            <a:r>
              <a:rPr lang="ko-KR" altLang="en-US" dirty="0"/>
              <a:t>코드를 실행해봄</a:t>
            </a:r>
            <a:r>
              <a:rPr lang="en-US" altLang="ko-KR" dirty="0"/>
              <a:t>. SD </a:t>
            </a:r>
            <a:r>
              <a:rPr lang="ko-KR" altLang="en-US" dirty="0"/>
              <a:t>카드에 복사한 이미지가 차례로 </a:t>
            </a:r>
            <a:r>
              <a:rPr lang="ko-KR" altLang="en-US" dirty="0" smtClean="0"/>
              <a:t>나타남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응용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62" y="2260417"/>
            <a:ext cx="6289548" cy="3611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26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ko-KR" altLang="en-US" dirty="0"/>
              <a:t>내장 메모리에서 파일을 읽거나 쓰는 일반적인 </a:t>
            </a:r>
            <a:r>
              <a:rPr lang="ko-KR" altLang="en-US" dirty="0" smtClean="0"/>
              <a:t>절차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A912C0B-7064-49C7-AE49-35479AF4E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29" y="1887871"/>
            <a:ext cx="6843491" cy="27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6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ko-KR" altLang="en-US" dirty="0" smtClean="0"/>
              <a:t>파일을 </a:t>
            </a:r>
            <a:r>
              <a:rPr lang="ko-KR" altLang="en-US" dirty="0"/>
              <a:t>쓰고</a:t>
            </a:r>
            <a:r>
              <a:rPr lang="ko-KR" altLang="en-US" b="1" dirty="0"/>
              <a:t> </a:t>
            </a:r>
            <a:r>
              <a:rPr lang="ko-KR" altLang="en-US" dirty="0" smtClean="0"/>
              <a:t>읽는 기본 </a:t>
            </a:r>
            <a:r>
              <a:rPr lang="ko-KR" altLang="en-US" dirty="0"/>
              <a:t>예제</a:t>
            </a: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367374"/>
            <a:ext cx="6289548" cy="229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3711205"/>
            <a:ext cx="6338023" cy="3146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6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0" y="1226887"/>
            <a:ext cx="6410733" cy="434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73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8-1&gt;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ko-KR" altLang="en-US" dirty="0">
                <a:solidFill>
                  <a:srgbClr val="7030A0"/>
                </a:solidFill>
              </a:rPr>
              <a:t>간단 일기장 앱 만들기</a:t>
            </a:r>
          </a:p>
          <a:p>
            <a:pPr lvl="3"/>
            <a:r>
              <a:rPr lang="ko-KR" altLang="en-US" dirty="0"/>
              <a:t>날짜를 선택했을 때 그 날짜의 일기가 없으면 일기를 쓸 수 있고</a:t>
            </a:r>
            <a:r>
              <a:rPr lang="en-US" altLang="ko-KR" dirty="0"/>
              <a:t>, </a:t>
            </a:r>
            <a:r>
              <a:rPr lang="ko-KR" altLang="en-US" dirty="0"/>
              <a:t>그 날짜의 일기가 있으면 일기 내용을 </a:t>
            </a:r>
            <a:r>
              <a:rPr lang="ko-KR" altLang="en-US" dirty="0" smtClean="0"/>
              <a:t>보여주도록 만들기</a:t>
            </a:r>
            <a:endParaRPr lang="en-US" altLang="ko-KR" dirty="0" smtClean="0"/>
          </a:p>
          <a:p>
            <a:pPr lvl="3"/>
            <a:endParaRPr lang="en-US" altLang="ko-KR" b="1" dirty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프로젝트 생성 </a:t>
            </a:r>
            <a:endParaRPr lang="en-US" altLang="ko-KR" dirty="0"/>
          </a:p>
          <a:p>
            <a:pPr lvl="3"/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Project8_1’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com.cookandroid.project8_1’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en-US" altLang="ko-KR" dirty="0"/>
          </a:p>
          <a:p>
            <a:pPr lvl="3"/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9422F5-73DB-4410-AFC3-FEFB91D67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13" y="2046514"/>
            <a:ext cx="2319250" cy="41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1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내장 메모리 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(2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activity_main.xml</a:t>
            </a:r>
            <a:r>
              <a:rPr lang="ko-KR" altLang="en-US" dirty="0"/>
              <a:t>을 코딩함</a:t>
            </a:r>
            <a:r>
              <a:rPr lang="en-US" altLang="ko-KR" dirty="0"/>
              <a:t>. </a:t>
            </a:r>
            <a:r>
              <a:rPr lang="ko-KR" altLang="en-US" dirty="0"/>
              <a:t>다음과 같이 화면을 </a:t>
            </a:r>
            <a:r>
              <a:rPr lang="ko-KR" altLang="en-US" dirty="0" smtClean="0"/>
              <a:t>구성함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데이트피커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en-US" altLang="ko-KR" dirty="0"/>
              <a:t>1</a:t>
            </a:r>
            <a:r>
              <a:rPr lang="ko-KR" altLang="en-US" dirty="0"/>
              <a:t>개씩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4"/>
            <a:r>
              <a:rPr lang="ko-KR" altLang="en-US" dirty="0" smtClean="0"/>
              <a:t>각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 smtClean="0"/>
              <a:t>id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datePicker1, </a:t>
            </a:r>
            <a:r>
              <a:rPr lang="en-US" altLang="ko-KR" dirty="0" err="1"/>
              <a:t>edtDiary</a:t>
            </a:r>
            <a:r>
              <a:rPr lang="en-US" altLang="ko-KR" dirty="0"/>
              <a:t>, </a:t>
            </a:r>
            <a:r>
              <a:rPr lang="en-US" altLang="ko-KR" dirty="0" err="1" smtClean="0"/>
              <a:t>btnWrite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b="1" dirty="0"/>
          </a:p>
          <a:p>
            <a:pPr lvl="2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49143" y="6966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파일 처리의 기본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555314"/>
            <a:ext cx="6527789" cy="361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69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10559</TotalTime>
  <Words>1509</Words>
  <Application>Microsoft Office PowerPoint</Application>
  <PresentationFormat>화면 슬라이드 쇼(4:3)</PresentationFormat>
  <Paragraphs>225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09 파일 처리</vt:lpstr>
      <vt:lpstr>PowerPoint 프레젠테이션</vt:lpstr>
      <vt:lpstr>PowerPoint 프레젠테이션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01 내장 메모리 파일 처리</vt:lpstr>
      <vt:lpstr>02 raw 폴더 파일 처리</vt:lpstr>
      <vt:lpstr>02 raw 폴더 파일 처리</vt:lpstr>
      <vt:lpstr>02 raw 폴더 파일 처리</vt:lpstr>
      <vt:lpstr>파일 처리의 응용</vt:lpstr>
      <vt:lpstr>01 SD 카드에서 파일 읽기</vt:lpstr>
      <vt:lpstr>01 SD 카드에서 파일 읽기</vt:lpstr>
      <vt:lpstr>01 SD 카드에서 파일 읽기</vt:lpstr>
      <vt:lpstr>02 SD 카드에 폴더 및 파일 생성</vt:lpstr>
      <vt:lpstr>02 SD 카드에 폴더 및 파일 생성</vt:lpstr>
      <vt:lpstr>03 특정 폴더의 하위 폴더 및 파일 목록 </vt:lpstr>
      <vt:lpstr>03 특정 폴더의 하위 폴더 및 파일 목록 </vt:lpstr>
      <vt:lpstr>03 특정 폴더의 하위 폴더 및 파일 목록 </vt:lpstr>
      <vt:lpstr>03 특정 폴더의 하위 폴더 및 파일 목록 </vt:lpstr>
      <vt:lpstr>03 특정 폴더의 하위 폴더 및 파일 목록 </vt:lpstr>
      <vt:lpstr>03 특정 폴더의 하위 폴더 및 파일 목록 </vt:lpstr>
      <vt:lpstr>03 특정 폴더의 하위 폴더 및 파일 목록 </vt:lpstr>
      <vt:lpstr>03 특정 폴더의 하위 폴더 및 파일 목록 </vt:lpstr>
      <vt:lpstr>03 특정 폴더의 하위 폴더 및 파일 목록 </vt:lpstr>
      <vt:lpstr>03 특정 폴더의 하위 폴더 및 파일 목록 </vt:lpstr>
      <vt:lpstr>03 특정 폴더의 하위 폴더 및 파일 목록 </vt:lpstr>
      <vt:lpstr>03 특정 폴더의 하위 폴더 및 파일 목록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</cp:lastModifiedBy>
  <cp:revision>545</cp:revision>
  <dcterms:created xsi:type="dcterms:W3CDTF">2007-11-27T23:54:21Z</dcterms:created>
  <dcterms:modified xsi:type="dcterms:W3CDTF">2021-02-22T01:14:01Z</dcterms:modified>
</cp:coreProperties>
</file>